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embeddedFontLst>
    <p:embeddedFont>
      <p:font typeface="Arial Black"/>
      <p:regular r:id="rId32"/>
    </p:embeddedFont>
    <p:embeddedFont>
      <p:font typeface="Century Gothic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929">
          <p15:clr>
            <a:srgbClr val="A4A3A4"/>
          </p15:clr>
        </p15:guide>
        <p15:guide id="2" pos="4089">
          <p15:clr>
            <a:srgbClr val="A4A3A4"/>
          </p15:clr>
        </p15:guide>
        <p15:guide id="3" orient="horz" pos="913">
          <p15:clr>
            <a:srgbClr val="A4A3A4"/>
          </p15:clr>
        </p15:guide>
        <p15:guide id="4" pos="619">
          <p15:clr>
            <a:srgbClr val="A4A3A4"/>
          </p15:clr>
        </p15:guide>
        <p15:guide id="5" pos="7537">
          <p15:clr>
            <a:srgbClr val="A4A3A4"/>
          </p15:clr>
        </p15:guide>
        <p15:guide id="6" orient="horz" pos="2455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7" roundtripDataSignature="AMtx7mj057ykMnO5E2L2CEfV+v8/M6aA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929" orient="horz"/>
        <p:guide pos="4089"/>
        <p:guide pos="913" orient="horz"/>
        <p:guide pos="619"/>
        <p:guide pos="7537"/>
        <p:guide pos="245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CenturyGothic-regular.fntdata"/><Relationship Id="rId10" Type="http://schemas.openxmlformats.org/officeDocument/2006/relationships/slide" Target="slides/slide5.xml"/><Relationship Id="rId32" Type="http://schemas.openxmlformats.org/officeDocument/2006/relationships/font" Target="fonts/ArialBlack-regular.fntdata"/><Relationship Id="rId13" Type="http://schemas.openxmlformats.org/officeDocument/2006/relationships/slide" Target="slides/slide8.xml"/><Relationship Id="rId35" Type="http://schemas.openxmlformats.org/officeDocument/2006/relationships/font" Target="fonts/CenturyGothic-italic.fntdata"/><Relationship Id="rId12" Type="http://schemas.openxmlformats.org/officeDocument/2006/relationships/slide" Target="slides/slide7.xml"/><Relationship Id="rId34" Type="http://schemas.openxmlformats.org/officeDocument/2006/relationships/font" Target="fonts/CenturyGothic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CenturyGothic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9"/>
          <p:cNvPicPr preferRelativeResize="0"/>
          <p:nvPr/>
        </p:nvPicPr>
        <p:blipFill rotWithShape="1">
          <a:blip r:embed="rId2">
            <a:alphaModFix/>
          </a:blip>
          <a:srcRect b="34047" l="1117" r="2526" t="10697"/>
          <a:stretch/>
        </p:blipFill>
        <p:spPr>
          <a:xfrm>
            <a:off x="-1" y="0"/>
            <a:ext cx="1204344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9"/>
          <p:cNvSpPr txBox="1"/>
          <p:nvPr>
            <p:ph idx="12" type="sldNum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b="1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22" name="Google Shape;22;p29"/>
          <p:cNvSpPr/>
          <p:nvPr/>
        </p:nvSpPr>
        <p:spPr>
          <a:xfrm>
            <a:off x="0" y="0"/>
            <a:ext cx="1008000" cy="100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29"/>
          <p:cNvSpPr/>
          <p:nvPr/>
        </p:nvSpPr>
        <p:spPr>
          <a:xfrm>
            <a:off x="12043440" y="0"/>
            <a:ext cx="14856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4" name="Google Shape;24;p29"/>
          <p:cNvCxnSpPr/>
          <p:nvPr/>
        </p:nvCxnSpPr>
        <p:spPr>
          <a:xfrm>
            <a:off x="457754" y="1626669"/>
            <a:ext cx="0" cy="5037368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" name="Google Shape;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213" y="1008000"/>
            <a:ext cx="548331" cy="548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1.jp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1.jpg"/><Relationship Id="rId5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1.jpg"/><Relationship Id="rId5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Relationship Id="rId4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jp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0" y="0"/>
            <a:ext cx="30861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3;p1"/>
          <p:cNvSpPr/>
          <p:nvPr/>
        </p:nvSpPr>
        <p:spPr>
          <a:xfrm>
            <a:off x="11252200" y="0"/>
            <a:ext cx="939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3086100" y="2895381"/>
            <a:ext cx="8166099" cy="1231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4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DIGITASI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3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TITIK BANGUNAN</a:t>
            </a:r>
            <a:endParaRPr b="0" i="0" sz="32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6096000" y="5863658"/>
            <a:ext cx="4833257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DIGITALISASI TITIK BANGUNAN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HASIL SENSUS PENDUDUK 2020 </a:t>
            </a:r>
            <a:endParaRPr/>
          </a:p>
        </p:txBody>
      </p:sp>
      <p:pic>
        <p:nvPicPr>
          <p:cNvPr id="36" name="Google Shape;36;p1"/>
          <p:cNvPicPr preferRelativeResize="0"/>
          <p:nvPr/>
        </p:nvPicPr>
        <p:blipFill rotWithShape="1">
          <a:blip r:embed="rId4">
            <a:alphaModFix/>
          </a:blip>
          <a:srcRect b="17629" l="35532" r="39755" t="0"/>
          <a:stretch/>
        </p:blipFill>
        <p:spPr>
          <a:xfrm>
            <a:off x="0" y="0"/>
            <a:ext cx="30861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134" y="254086"/>
            <a:ext cx="2654710" cy="50219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"/>
          <p:cNvSpPr txBox="1"/>
          <p:nvPr/>
        </p:nvSpPr>
        <p:spPr>
          <a:xfrm>
            <a:off x="9473056" y="-203172"/>
            <a:ext cx="2263468" cy="2123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3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4</a:t>
            </a:r>
            <a:endParaRPr b="0" i="0" sz="13800" u="none" cap="none" strike="noStrik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TAHAP DIGITASI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(4)</a:t>
            </a:r>
            <a:endParaRPr i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" name="Google Shape;141;p10"/>
          <p:cNvSpPr txBox="1"/>
          <p:nvPr>
            <p:ph idx="12" type="sldNum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142" name="Google Shape;142;p10"/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10"/>
          <p:cNvSpPr/>
          <p:nvPr/>
        </p:nvSpPr>
        <p:spPr>
          <a:xfrm>
            <a:off x="594197" y="1341107"/>
            <a:ext cx="83458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682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4.b. Ubah simbologi layer peta SLS menjadi Outline: Simple Line.</a:t>
            </a:r>
            <a:endParaRPr/>
          </a:p>
        </p:txBody>
      </p:sp>
      <p:sp>
        <p:nvSpPr>
          <p:cNvPr id="144" name="Google Shape;144;p10"/>
          <p:cNvSpPr/>
          <p:nvPr/>
        </p:nvSpPr>
        <p:spPr>
          <a:xfrm>
            <a:off x="1157892" y="1741217"/>
            <a:ext cx="2752973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Caranya: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① Klik kanan pada layer peta digital SLS → ② Properties → ③ Symbology → ④ Klik pada bagian Simple Fill → ⑤ Symbol layer type → ⑥ Pilih Outline: Simple Line → ⑦ Apply → ⑧ OK.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10"/>
          <p:cNvSpPr txBox="1"/>
          <p:nvPr/>
        </p:nvSpPr>
        <p:spPr>
          <a:xfrm>
            <a:off x="463180" y="283611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6" name="Google Shape;14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2193" y="1741217"/>
            <a:ext cx="8263758" cy="463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TAHAP DIGITASI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(5)</a:t>
            </a:r>
            <a:endParaRPr i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11"/>
          <p:cNvSpPr txBox="1"/>
          <p:nvPr>
            <p:ph idx="12" type="sldNum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154" name="Google Shape;154;p11"/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11"/>
          <p:cNvSpPr/>
          <p:nvPr/>
        </p:nvSpPr>
        <p:spPr>
          <a:xfrm>
            <a:off x="594197" y="1341107"/>
            <a:ext cx="48128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682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4.c. Atur label pada layer peta SLS.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11"/>
          <p:cNvSpPr txBox="1"/>
          <p:nvPr/>
        </p:nvSpPr>
        <p:spPr>
          <a:xfrm>
            <a:off x="463180" y="283611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7" name="Google Shape;1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7595" y="1740734"/>
            <a:ext cx="8548356" cy="479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1"/>
          <p:cNvSpPr/>
          <p:nvPr/>
        </p:nvSpPr>
        <p:spPr>
          <a:xfrm>
            <a:off x="961783" y="1938758"/>
            <a:ext cx="2752973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Caranya: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① Klik kanan layer peta digital SLS → ② Properties → ③ Labels → ④ No Labels → ⑤ Pilih Single labels → ⑥ Value → ⑦ idsls → ⑧ Apply → ⑨ OK.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TAHAP DIGITASI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(6)</a:t>
            </a:r>
            <a:endParaRPr i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12"/>
          <p:cNvSpPr txBox="1"/>
          <p:nvPr>
            <p:ph idx="12" type="sldNum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166" name="Google Shape;166;p12"/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12"/>
          <p:cNvSpPr/>
          <p:nvPr/>
        </p:nvSpPr>
        <p:spPr>
          <a:xfrm>
            <a:off x="594197" y="1341107"/>
            <a:ext cx="555664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682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Fokuskan ke area yang akan didigitasi.</a:t>
            </a:r>
            <a:endParaRPr/>
          </a:p>
        </p:txBody>
      </p:sp>
      <p:sp>
        <p:nvSpPr>
          <p:cNvPr id="168" name="Google Shape;168;p12"/>
          <p:cNvSpPr/>
          <p:nvPr/>
        </p:nvSpPr>
        <p:spPr>
          <a:xfrm>
            <a:off x="961783" y="1938758"/>
            <a:ext cx="2752973" cy="300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Caranya: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① Klik kanan layer raster SP2020-WS → ② Zoom to Layer → ③ Cek apakah area SLS yang akan didigitasi sudah sesuai.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p12"/>
          <p:cNvSpPr txBox="1"/>
          <p:nvPr/>
        </p:nvSpPr>
        <p:spPr>
          <a:xfrm>
            <a:off x="463180" y="283611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70" name="Google Shape;170;p12"/>
          <p:cNvGrpSpPr/>
          <p:nvPr/>
        </p:nvGrpSpPr>
        <p:grpSpPr>
          <a:xfrm>
            <a:off x="3571003" y="1803887"/>
            <a:ext cx="8268963" cy="4552463"/>
            <a:chOff x="0" y="0"/>
            <a:chExt cx="4748625" cy="2614295"/>
          </a:xfrm>
        </p:grpSpPr>
        <p:pic>
          <p:nvPicPr>
            <p:cNvPr id="171" name="Google Shape;171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425" y="0"/>
              <a:ext cx="4648200" cy="261429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72" name="Google Shape;17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576125"/>
              <a:ext cx="162560" cy="162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36393" y="607838"/>
              <a:ext cx="162560" cy="162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59056" y="1088823"/>
              <a:ext cx="162560" cy="162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TAHAP DIGITASI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(7)</a:t>
            </a:r>
            <a:endParaRPr i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13"/>
          <p:cNvSpPr txBox="1"/>
          <p:nvPr>
            <p:ph idx="12" type="sldNum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182" name="Google Shape;182;p13"/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3"/>
          <p:cNvSpPr/>
          <p:nvPr/>
        </p:nvSpPr>
        <p:spPr>
          <a:xfrm>
            <a:off x="525397" y="1198389"/>
            <a:ext cx="46349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682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 Mulai digitasi dan input atribut.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3"/>
          <p:cNvSpPr/>
          <p:nvPr/>
        </p:nvSpPr>
        <p:spPr>
          <a:xfrm>
            <a:off x="544124" y="1598499"/>
            <a:ext cx="3120559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Caranya: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① Klik kanan layer titik bangunan (ppkkcccddd_digitasi) → ② Toggle Editing → ③ Add Point Feature (Ctrl+.) → ④ Klik pada titik bangunan sesuai dengan raster SP2020-WS → ⑤ Setelah muncul dialog box, isikan atribut pada field “jumlah” dan nama”.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13"/>
          <p:cNvSpPr txBox="1"/>
          <p:nvPr/>
        </p:nvSpPr>
        <p:spPr>
          <a:xfrm>
            <a:off x="463180" y="283611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86" name="Google Shape;186;p13"/>
          <p:cNvGrpSpPr/>
          <p:nvPr/>
        </p:nvGrpSpPr>
        <p:grpSpPr>
          <a:xfrm>
            <a:off x="3645956" y="1741217"/>
            <a:ext cx="8257073" cy="4570959"/>
            <a:chOff x="0" y="0"/>
            <a:chExt cx="4681557" cy="2591435"/>
          </a:xfrm>
        </p:grpSpPr>
        <p:pic>
          <p:nvPicPr>
            <p:cNvPr id="187" name="Google Shape;187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997" y="0"/>
              <a:ext cx="4607560" cy="259143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88" name="Google Shape;188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433415"/>
              <a:ext cx="162560" cy="162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95385" y="1279103"/>
              <a:ext cx="162560" cy="162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66224" y="121568"/>
              <a:ext cx="162560" cy="162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3"/>
            <p:cNvPicPr preferRelativeResize="0"/>
            <p:nvPr/>
          </p:nvPicPr>
          <p:blipFill rotWithShape="1">
            <a:blip r:embed="rId7">
              <a:alphaModFix/>
            </a:blip>
            <a:srcRect b="23681" l="35404" r="24004" t="25592"/>
            <a:stretch/>
          </p:blipFill>
          <p:spPr>
            <a:xfrm>
              <a:off x="2732628" y="951399"/>
              <a:ext cx="1680210" cy="1181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92" name="Google Shape;192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23579" y="1120536"/>
              <a:ext cx="162560" cy="162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88462" y="1226247"/>
              <a:ext cx="162560" cy="162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"/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TAHAP DIGITASI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(8)</a:t>
            </a:r>
            <a:endParaRPr i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14"/>
          <p:cNvSpPr txBox="1"/>
          <p:nvPr>
            <p:ph idx="12" type="sldNum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201" name="Google Shape;201;p14"/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p14"/>
          <p:cNvSpPr/>
          <p:nvPr/>
        </p:nvSpPr>
        <p:spPr>
          <a:xfrm>
            <a:off x="525397" y="1198389"/>
            <a:ext cx="583396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682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 Mulai digitasi dan input atribut (lanjutan)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14"/>
          <p:cNvSpPr/>
          <p:nvPr/>
        </p:nvSpPr>
        <p:spPr>
          <a:xfrm>
            <a:off x="820970" y="1771919"/>
            <a:ext cx="6697430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Pengisian </a:t>
            </a:r>
            <a:r>
              <a:rPr i="1"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field</a:t>
            </a: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“jumlah” dan “nama” pada dialog box: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Field “jumlah” diisi jumlah unit dalam satu titik bangunan tersebut. Jumlah ini dapat diketahui dari nomor bangunan yang tertera di peta SP2020-WS.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61938" lvl="0" marL="26193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Contohnya suatu titik memiliki nomor bangunan </a:t>
            </a:r>
            <a:r>
              <a:rPr b="1"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5-8,  </a:t>
            </a: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berarti jumlah unitnya “</a:t>
            </a:r>
            <a:r>
              <a:rPr b="1"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4”</a:t>
            </a: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Field “nama” diisi semua nomor bangunan yang diwakili oleh titik bangunan tersebut. Pada contoh di atas, nomor bangunannya ditulis “</a:t>
            </a:r>
            <a:r>
              <a:rPr b="1"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5-8</a:t>
            </a: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→ ⑥ Klik OK → ⑦ Lanjutkan ke titik bangunan lain dalam satu SLS atau satu peta SP2020-WS.</a:t>
            </a:r>
            <a:endParaRPr/>
          </a:p>
        </p:txBody>
      </p:sp>
      <p:sp>
        <p:nvSpPr>
          <p:cNvPr id="204" name="Google Shape;204;p14"/>
          <p:cNvSpPr txBox="1"/>
          <p:nvPr/>
        </p:nvSpPr>
        <p:spPr>
          <a:xfrm>
            <a:off x="463180" y="283611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05" name="Google Shape;205;p14"/>
          <p:cNvGrpSpPr/>
          <p:nvPr/>
        </p:nvGrpSpPr>
        <p:grpSpPr>
          <a:xfrm>
            <a:off x="7518400" y="1934208"/>
            <a:ext cx="3897448" cy="2753906"/>
            <a:chOff x="7518400" y="1934208"/>
            <a:chExt cx="3897448" cy="2753906"/>
          </a:xfrm>
        </p:grpSpPr>
        <p:pic>
          <p:nvPicPr>
            <p:cNvPr id="206" name="Google Shape;206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18400" y="1934208"/>
              <a:ext cx="3897448" cy="2578873"/>
            </a:xfrm>
            <a:prstGeom prst="rect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07" name="Google Shape;207;p14"/>
            <p:cNvSpPr/>
            <p:nvPr/>
          </p:nvSpPr>
          <p:spPr>
            <a:xfrm>
              <a:off x="9826171" y="3962400"/>
              <a:ext cx="1589677" cy="725714"/>
            </a:xfrm>
            <a:prstGeom prst="wedgeEllipseCallout">
              <a:avLst>
                <a:gd fmla="val -39094" name="adj1"/>
                <a:gd fmla="val -67500" name="adj2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titik ada 4 unit 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TAHAP DIGITASI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(9)</a:t>
            </a:r>
            <a:endParaRPr i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15"/>
          <p:cNvSpPr txBox="1"/>
          <p:nvPr>
            <p:ph idx="12" type="sldNum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215" name="Google Shape;215;p15"/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15"/>
          <p:cNvSpPr/>
          <p:nvPr/>
        </p:nvSpPr>
        <p:spPr>
          <a:xfrm>
            <a:off x="525397" y="1072261"/>
            <a:ext cx="717728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682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 Isi field “idsls” sesuai dengan SLS di peta SP2020-WS.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Google Shape;217;p15"/>
          <p:cNvSpPr txBox="1"/>
          <p:nvPr/>
        </p:nvSpPr>
        <p:spPr>
          <a:xfrm>
            <a:off x="463180" y="283611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8" name="Google Shape;2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3231" y="1648151"/>
            <a:ext cx="8132720" cy="457774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5"/>
          <p:cNvSpPr/>
          <p:nvPr/>
        </p:nvSpPr>
        <p:spPr>
          <a:xfrm>
            <a:off x="525398" y="1425073"/>
            <a:ext cx="3618646" cy="5493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Caranya: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① Klik kanan layer titik bangunan (ppkkcccddd_digitasi) → ② Open Attribute Table → ③ Select feature (titik) yang akan diisi “idsls”nya → ④ Toggle Editing Mode (Ctrl+E) → ⑤ Ubah field yang akan diisi, yaitu “idsls” → ⑥ Isi expression berikut: left(@layer_name,10)+’(kode sls)’ → ⑦ Updated Selected.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TAHAP DIGITASI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(10)</a:t>
            </a:r>
            <a:endParaRPr i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16"/>
          <p:cNvSpPr txBox="1"/>
          <p:nvPr>
            <p:ph idx="12" type="sldNum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227" name="Google Shape;227;p16"/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16"/>
          <p:cNvSpPr/>
          <p:nvPr/>
        </p:nvSpPr>
        <p:spPr>
          <a:xfrm>
            <a:off x="525397" y="1072261"/>
            <a:ext cx="351570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682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8.	Isikan field “subsls”.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16"/>
          <p:cNvSpPr txBox="1"/>
          <p:nvPr/>
        </p:nvSpPr>
        <p:spPr>
          <a:xfrm>
            <a:off x="463180" y="283611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0" name="Google Shape;2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0494" y="1645795"/>
            <a:ext cx="8115457" cy="453351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6"/>
          <p:cNvSpPr/>
          <p:nvPr/>
        </p:nvSpPr>
        <p:spPr>
          <a:xfrm>
            <a:off x="525398" y="1425073"/>
            <a:ext cx="3618646" cy="5493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Caranya: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① Klik kanan layer titik bangunan (ppkkcccddd_digitasi) → ② Open Attribute Table → ③ Select feature (titik) yang akan diisi “subsls”nya → ④ Toggle Editing Mode (Ctrl+E) → ⑤ Ubah field yang akan diisi, yaitu “subsls” → ⑥ Isikan 2 digit kode Sub SLS (jika bukan Sub SLS, maka isikan ‘00’)→ ⑦ Updated Selected.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"/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TAHAP DIGITASI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(11)</a:t>
            </a:r>
            <a:endParaRPr i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Google Shape;238;p17"/>
          <p:cNvSpPr txBox="1"/>
          <p:nvPr>
            <p:ph idx="12" type="sldNum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239" name="Google Shape;239;p17"/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17"/>
          <p:cNvSpPr/>
          <p:nvPr/>
        </p:nvSpPr>
        <p:spPr>
          <a:xfrm>
            <a:off x="554385" y="1439760"/>
            <a:ext cx="334610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682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9.  Simpan hasil digitasi.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1" name="Google Shape;241;p17"/>
          <p:cNvSpPr txBox="1"/>
          <p:nvPr/>
        </p:nvSpPr>
        <p:spPr>
          <a:xfrm>
            <a:off x="463180" y="283611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2" name="Google Shape;242;p17"/>
          <p:cNvSpPr/>
          <p:nvPr/>
        </p:nvSpPr>
        <p:spPr>
          <a:xfrm>
            <a:off x="820970" y="2102991"/>
            <a:ext cx="2958781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Caranya: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① Klik kanan layer titik bangunan (ppkkcccddd_digitasi) → ② Save Layer Edit. Simpan hasil digitasi ke subfolder: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...\02-Proses\02-Digitasi.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3" name="Google Shape;24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875" y="1027802"/>
            <a:ext cx="7897625" cy="447251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7"/>
          <p:cNvSpPr/>
          <p:nvPr/>
        </p:nvSpPr>
        <p:spPr>
          <a:xfrm>
            <a:off x="554385" y="5763440"/>
            <a:ext cx="1118206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34988" lvl="0" marL="8032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10.  Lanjutkan digitasi titik bangunan pada SLS lain untuk seluruh desa. Isikan idsls dan subsls setiap selesai mengerjakan satu SLS.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/>
          <p:nvPr/>
        </p:nvSpPr>
        <p:spPr>
          <a:xfrm>
            <a:off x="0" y="0"/>
            <a:ext cx="30861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11252200" y="0"/>
            <a:ext cx="939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p18"/>
          <p:cNvSpPr txBox="1"/>
          <p:nvPr/>
        </p:nvSpPr>
        <p:spPr>
          <a:xfrm>
            <a:off x="3086100" y="2772270"/>
            <a:ext cx="816609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2. TAHAP MELENGKAPI TABEL ATRIBUT</a:t>
            </a:r>
            <a:endParaRPr sz="32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6096000" y="5863658"/>
            <a:ext cx="4833257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DIGITALISASI TITIK BANGUNAN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HASIL SENSUS PENDUDUK 2020 </a:t>
            </a:r>
            <a:endParaRPr/>
          </a:p>
        </p:txBody>
      </p:sp>
      <p:pic>
        <p:nvPicPr>
          <p:cNvPr id="254" name="Google Shape;254;p18"/>
          <p:cNvPicPr preferRelativeResize="0"/>
          <p:nvPr/>
        </p:nvPicPr>
        <p:blipFill rotWithShape="1">
          <a:blip r:embed="rId4">
            <a:alphaModFix/>
          </a:blip>
          <a:srcRect b="17629" l="35532" r="39755" t="0"/>
          <a:stretch/>
        </p:blipFill>
        <p:spPr>
          <a:xfrm>
            <a:off x="0" y="0"/>
            <a:ext cx="30860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134" y="254086"/>
            <a:ext cx="2654710" cy="502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"/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TAHAP MELENGKAPI TABEL ATRIBUT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(1)</a:t>
            </a:r>
            <a:endParaRPr i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19"/>
          <p:cNvSpPr txBox="1"/>
          <p:nvPr>
            <p:ph idx="12" type="sldNum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642075" y="981647"/>
            <a:ext cx="9860174" cy="495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5125" lvl="0" marL="365125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	Lengkapi isian atribut yang masih kosong.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5" name="Google Shape;265;p19"/>
          <p:cNvSpPr txBox="1"/>
          <p:nvPr/>
        </p:nvSpPr>
        <p:spPr>
          <a:xfrm>
            <a:off x="463180" y="283611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6" name="Google Shape;26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4545" y="1592369"/>
            <a:ext cx="8261406" cy="467881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9"/>
          <p:cNvSpPr/>
          <p:nvPr/>
        </p:nvSpPr>
        <p:spPr>
          <a:xfrm>
            <a:off x="642075" y="1381436"/>
            <a:ext cx="3267773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Caranya: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① Klik kanan layer titik bangunan →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② Open Attribute Table → ③ Toggle Editing Mode (Ctrl+E) → ④ Ubah field yang akan diisi, yaitu “kdsls” → ⑤ Isi expression: right(”idsls”,4) → ⑥ Updated All → ⑦ Save Edits (Ctrl+S) → ⑧ Toggle Editing Mode (Ctrl+E).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"/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PENJELASAN</a:t>
            </a:r>
            <a:endParaRPr b="1" i="1"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" name="Google Shape;45;p2"/>
          <p:cNvSpPr txBox="1"/>
          <p:nvPr>
            <p:ph idx="12" type="sldNum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1157892" y="1167675"/>
            <a:ext cx="10147417" cy="5539978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D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Proses Digitasi Titik Bangunan bertujuan untuk </a:t>
            </a:r>
            <a:r>
              <a:rPr b="1" lang="en-ID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mengubah data nondigital yaitu titik bangunan hasil SP2020 yang ada pada peta SP2020-WS menjadi data digital.</a:t>
            </a:r>
            <a:endParaRPr/>
          </a:p>
          <a:p>
            <a:pPr indent="-1905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905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ID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Proses ini menggunakan peta SP2020-WS yang sudah ber-georeference.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D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Hasil:  Peta digital titik bangunan per kabupaten/kota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ID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posisi sesuai</a:t>
            </a:r>
            <a:endParaRPr/>
          </a:p>
          <a:p>
            <a:pPr indent="-3429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ID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identitas sesuai</a:t>
            </a:r>
            <a:endParaRPr b="0" i="0" sz="2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2"/>
          <p:cNvSpPr txBox="1"/>
          <p:nvPr/>
        </p:nvSpPr>
        <p:spPr>
          <a:xfrm>
            <a:off x="463180" y="283611"/>
            <a:ext cx="4122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9" name="Google Shape;49;p2"/>
          <p:cNvGrpSpPr/>
          <p:nvPr/>
        </p:nvGrpSpPr>
        <p:grpSpPr>
          <a:xfrm>
            <a:off x="1845426" y="3028264"/>
            <a:ext cx="8196348" cy="684565"/>
            <a:chOff x="1795550" y="2853332"/>
            <a:chExt cx="8196348" cy="684565"/>
          </a:xfrm>
        </p:grpSpPr>
        <p:sp>
          <p:nvSpPr>
            <p:cNvPr id="50" name="Google Shape;50;p2"/>
            <p:cNvSpPr/>
            <p:nvPr/>
          </p:nvSpPr>
          <p:spPr>
            <a:xfrm>
              <a:off x="1795550" y="2853332"/>
              <a:ext cx="3042458" cy="671264"/>
            </a:xfrm>
            <a:prstGeom prst="roundRect">
              <a:avLst>
                <a:gd fmla="val 16667" name="adj"/>
              </a:avLst>
            </a:prstGeom>
            <a:solidFill>
              <a:srgbClr val="757070"/>
            </a:solidFill>
            <a:ln cap="flat" cmpd="sng" w="12700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Titik Bangunan pada Peta SP2020-WS</a:t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819207" y="2866633"/>
              <a:ext cx="3172691" cy="671264"/>
            </a:xfrm>
            <a:prstGeom prst="roundRect">
              <a:avLst>
                <a:gd fmla="val 16667" name="adj"/>
              </a:avLst>
            </a:prstGeom>
            <a:solidFill>
              <a:srgbClr val="3A3838"/>
            </a:solidFill>
            <a:ln cap="flat" cmpd="sng" w="12700">
              <a:solidFill>
                <a:srgbClr val="00206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D"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Titik Bangunan dalam bentuk peta digital</a:t>
              </a:r>
              <a:endParaRPr b="1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52" name="Google Shape;52;p2"/>
            <p:cNvCxnSpPr/>
            <p:nvPr/>
          </p:nvCxnSpPr>
          <p:spPr>
            <a:xfrm>
              <a:off x="5070764" y="3192087"/>
              <a:ext cx="1479665" cy="0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TAHAP MELENGKAPI TABEL ATRIBUT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(2)</a:t>
            </a:r>
            <a:endParaRPr i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4" name="Google Shape;274;p20"/>
          <p:cNvSpPr txBox="1"/>
          <p:nvPr>
            <p:ph idx="12" type="sldNum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275" name="Google Shape;275;p20"/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p20"/>
          <p:cNvSpPr/>
          <p:nvPr/>
        </p:nvSpPr>
        <p:spPr>
          <a:xfrm>
            <a:off x="642075" y="1284300"/>
            <a:ext cx="9860174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5125" lvl="0" marL="365125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	Lakukan cara yang sama untuk mengisi: </a:t>
            </a:r>
            <a:endParaRPr/>
          </a:p>
          <a:p>
            <a:pPr indent="-342900" lvl="0" marL="803275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field “kddesa” dengan expression substr(@layer_name,8,3), 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803275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field “kdkec” dengan expression substr(@layer_name,5,3), 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803275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field “kdkab” dengan expression substr(@layer_name,3,2), </a:t>
            </a:r>
            <a:endParaRPr/>
          </a:p>
          <a:p>
            <a:pPr indent="-342900" lvl="0" marL="803275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field “kdprov” dengan expression left(@layer_name,2).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7" name="Google Shape;277;p20"/>
          <p:cNvSpPr txBox="1"/>
          <p:nvPr/>
        </p:nvSpPr>
        <p:spPr>
          <a:xfrm>
            <a:off x="463180" y="283611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TAHAP MELENGKAPI TABEL ATRIBUT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(3)</a:t>
            </a:r>
            <a:endParaRPr i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4" name="Google Shape;284;p21"/>
          <p:cNvSpPr txBox="1"/>
          <p:nvPr>
            <p:ph idx="12" type="sldNum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285" name="Google Shape;285;p21"/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6" name="Google Shape;286;p21"/>
          <p:cNvSpPr/>
          <p:nvPr/>
        </p:nvSpPr>
        <p:spPr>
          <a:xfrm>
            <a:off x="642075" y="1284300"/>
            <a:ext cx="9860174" cy="495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5125" lvl="0" marL="365125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	Lengkapi isian koordinat pada field “longitude” dan “latitude”.</a:t>
            </a:r>
            <a:endParaRPr/>
          </a:p>
        </p:txBody>
      </p:sp>
      <p:sp>
        <p:nvSpPr>
          <p:cNvPr id="287" name="Google Shape;287;p21"/>
          <p:cNvSpPr txBox="1"/>
          <p:nvPr/>
        </p:nvSpPr>
        <p:spPr>
          <a:xfrm>
            <a:off x="463180" y="283611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21"/>
          <p:cNvSpPr/>
          <p:nvPr/>
        </p:nvSpPr>
        <p:spPr>
          <a:xfrm>
            <a:off x="463180" y="2379251"/>
            <a:ext cx="3604323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5125" lvl="0" marL="36512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Untuk mengisi pada field “longitude” gunakan expression $x, sedangkan field “latitude” diisi dengan expression $y).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89" name="Google Shape;289;p21"/>
          <p:cNvGrpSpPr/>
          <p:nvPr/>
        </p:nvGrpSpPr>
        <p:grpSpPr>
          <a:xfrm>
            <a:off x="4186795" y="1774267"/>
            <a:ext cx="7495516" cy="4405044"/>
            <a:chOff x="4186795" y="1774267"/>
            <a:chExt cx="7495516" cy="4405044"/>
          </a:xfrm>
        </p:grpSpPr>
        <p:pic>
          <p:nvPicPr>
            <p:cNvPr id="290" name="Google Shape;290;p21"/>
            <p:cNvPicPr preferRelativeResize="0"/>
            <p:nvPr/>
          </p:nvPicPr>
          <p:blipFill rotWithShape="1">
            <a:blip r:embed="rId3">
              <a:alphaModFix/>
            </a:blip>
            <a:srcRect b="10571" l="16682" r="19265" t="18791"/>
            <a:stretch/>
          </p:blipFill>
          <p:spPr>
            <a:xfrm>
              <a:off x="4579888" y="1774267"/>
              <a:ext cx="7102423" cy="4405044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91" name="Google Shape;291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86795" y="3534322"/>
              <a:ext cx="1885950" cy="155257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92" name="Google Shape;292;p21"/>
            <p:cNvCxnSpPr/>
            <p:nvPr/>
          </p:nvCxnSpPr>
          <p:spPr>
            <a:xfrm>
              <a:off x="4808483" y="2853559"/>
              <a:ext cx="173420" cy="1261241"/>
            </a:xfrm>
            <a:prstGeom prst="straightConnector1">
              <a:avLst/>
            </a:prstGeom>
            <a:noFill/>
            <a:ln cap="flat" cmpd="sng" w="47625">
              <a:solidFill>
                <a:schemeClr val="accent1"/>
              </a:solidFill>
              <a:prstDash val="solid"/>
              <a:miter lim="800000"/>
              <a:headEnd len="lg" w="lg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/>
          <p:nvPr/>
        </p:nvSpPr>
        <p:spPr>
          <a:xfrm>
            <a:off x="0" y="0"/>
            <a:ext cx="30861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11252200" y="0"/>
            <a:ext cx="939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p22"/>
          <p:cNvSpPr txBox="1"/>
          <p:nvPr/>
        </p:nvSpPr>
        <p:spPr>
          <a:xfrm>
            <a:off x="3086100" y="2772270"/>
            <a:ext cx="816609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3. MENGGABUNGKAN HASIL DIGITASI</a:t>
            </a:r>
            <a:endParaRPr sz="32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01" name="Google Shape;301;p22"/>
          <p:cNvSpPr/>
          <p:nvPr/>
        </p:nvSpPr>
        <p:spPr>
          <a:xfrm>
            <a:off x="6096000" y="5863658"/>
            <a:ext cx="4833257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DIGITALISASI TITIK BANGUNAN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HASIL SENSUS PENDUDUK 2020 </a:t>
            </a:r>
            <a:endParaRPr/>
          </a:p>
        </p:txBody>
      </p:sp>
      <p:pic>
        <p:nvPicPr>
          <p:cNvPr id="302" name="Google Shape;302;p22"/>
          <p:cNvPicPr preferRelativeResize="0"/>
          <p:nvPr/>
        </p:nvPicPr>
        <p:blipFill rotWithShape="1">
          <a:blip r:embed="rId4">
            <a:alphaModFix/>
          </a:blip>
          <a:srcRect b="17629" l="35532" r="39755" t="0"/>
          <a:stretch/>
        </p:blipFill>
        <p:spPr>
          <a:xfrm>
            <a:off x="0" y="0"/>
            <a:ext cx="30860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134" y="254086"/>
            <a:ext cx="2654710" cy="502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MENGGABUNGKAN HASIL DIGITASI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(1)</a:t>
            </a:r>
            <a:endParaRPr i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p23"/>
          <p:cNvSpPr txBox="1"/>
          <p:nvPr>
            <p:ph idx="12" type="sldNum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311" name="Google Shape;311;p23"/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2" name="Google Shape;312;p23"/>
          <p:cNvSpPr/>
          <p:nvPr/>
        </p:nvSpPr>
        <p:spPr>
          <a:xfrm>
            <a:off x="642075" y="981647"/>
            <a:ext cx="9860174" cy="495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5125" lvl="0" marL="365125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	Gabungkan seluruh file hasil digitasi dalam satu kabupaten.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3" name="Google Shape;313;p23"/>
          <p:cNvSpPr txBox="1"/>
          <p:nvPr/>
        </p:nvSpPr>
        <p:spPr>
          <a:xfrm>
            <a:off x="463180" y="283611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4" name="Google Shape;31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7803" y="1548371"/>
            <a:ext cx="8578148" cy="48079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3"/>
          <p:cNvSpPr/>
          <p:nvPr/>
        </p:nvSpPr>
        <p:spPr>
          <a:xfrm>
            <a:off x="820970" y="1725410"/>
            <a:ext cx="2795728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Caranya: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① Buka seluruh file yang akan digabung → ② Vector → ③ Data Management Tools → ④ Merge Vector Layers… → ⑤ Input Layers → ⑥ Select All → ⑦ Merged → (lanjut...)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"/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MENGGABUNGKAN HASIL DIGITASI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(2)</a:t>
            </a:r>
            <a:endParaRPr i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p24"/>
          <p:cNvSpPr txBox="1"/>
          <p:nvPr>
            <p:ph idx="12" type="sldNum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p24"/>
          <p:cNvSpPr txBox="1"/>
          <p:nvPr/>
        </p:nvSpPr>
        <p:spPr>
          <a:xfrm>
            <a:off x="463180" y="283611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5" name="Google Shape;32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0713" y="1512737"/>
            <a:ext cx="8578148" cy="480797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4"/>
          <p:cNvSpPr/>
          <p:nvPr/>
        </p:nvSpPr>
        <p:spPr>
          <a:xfrm>
            <a:off x="667657" y="1251445"/>
            <a:ext cx="2975429" cy="4662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Lanjutan: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→ ⑧ Save to File… →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⑨ File name diisi ppkk_digitasi (contoh: 3274_digitasi) →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⑩ Save as type dipilih GPKG File (*.gpkg)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Simpan pada subfolder: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...\02-Proses\02-Digitasi  → ⑪ Save → ⑫ Run → ⑬ Close.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5"/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MENGGABUNGKAN HASIL DIGITASI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(3)</a:t>
            </a:r>
            <a:endParaRPr i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Google Shape;333;p25"/>
          <p:cNvSpPr txBox="1"/>
          <p:nvPr>
            <p:ph idx="12" type="sldNum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334" name="Google Shape;334;p25"/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463180" y="283611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25"/>
          <p:cNvSpPr/>
          <p:nvPr/>
        </p:nvSpPr>
        <p:spPr>
          <a:xfrm>
            <a:off x="784177" y="1360019"/>
            <a:ext cx="986017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5125" lvl="0" marL="365125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	Output dari proses ini adalah peta titik bangunan per kabupaten dan disimpan dalam folder: </a:t>
            </a:r>
            <a:endParaRPr/>
          </a:p>
          <a:p>
            <a:pPr indent="-365125" lvl="0" marL="365125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...\Digitalisasi Titik Bangunan SP2020\02-PROSES\02-Digitasi.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3" name="Google Shape;343;p26"/>
          <p:cNvSpPr/>
          <p:nvPr/>
        </p:nvSpPr>
        <p:spPr>
          <a:xfrm>
            <a:off x="0" y="0"/>
            <a:ext cx="30861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Google Shape;344;p26"/>
          <p:cNvSpPr/>
          <p:nvPr/>
        </p:nvSpPr>
        <p:spPr>
          <a:xfrm>
            <a:off x="11252200" y="0"/>
            <a:ext cx="939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p26"/>
          <p:cNvSpPr txBox="1"/>
          <p:nvPr/>
        </p:nvSpPr>
        <p:spPr>
          <a:xfrm>
            <a:off x="4714876" y="3342499"/>
            <a:ext cx="6214382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Terimakasih...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6" name="Google Shape;346;p26"/>
          <p:cNvPicPr preferRelativeResize="0"/>
          <p:nvPr/>
        </p:nvPicPr>
        <p:blipFill rotWithShape="1">
          <a:blip r:embed="rId4">
            <a:alphaModFix/>
          </a:blip>
          <a:srcRect b="5457" l="0" r="482" t="4975"/>
          <a:stretch/>
        </p:blipFill>
        <p:spPr>
          <a:xfrm flipH="1" rot="-5400000">
            <a:off x="-1885949" y="1885947"/>
            <a:ext cx="6858002" cy="3086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ALAT DAN BAHAN</a:t>
            </a:r>
            <a:endParaRPr b="1" i="1"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3"/>
          <p:cNvSpPr txBox="1"/>
          <p:nvPr>
            <p:ph idx="12" type="sldNum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1157892" y="1278037"/>
            <a:ext cx="8374187" cy="403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5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" name="Google Shape;62;p3"/>
          <p:cNvSpPr/>
          <p:nvPr/>
        </p:nvSpPr>
        <p:spPr>
          <a:xfrm>
            <a:off x="831272" y="1347219"/>
            <a:ext cx="10851039" cy="513986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AutoNum type="arabicPeriod"/>
            </a:pPr>
            <a:r>
              <a:rPr b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Peta digital SLS/non SLS 2019</a:t>
            </a:r>
            <a:endParaRPr i="1"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AutoNum type="arabicPeriod"/>
            </a:pPr>
            <a:r>
              <a:rPr b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Raster SP2020-WS yang telah di-georeference </a:t>
            </a:r>
            <a:r>
              <a:rPr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(ppkkcccddd_georeferenced);</a:t>
            </a:r>
            <a:endParaRPr/>
          </a:p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AutoNum type="arabicPeriod"/>
            </a:pPr>
            <a:r>
              <a:rPr b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File template titik bangunan</a:t>
            </a:r>
            <a:r>
              <a:rPr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(ppkkcccddd_digitasi.gpkg), diunduh dari GS pada menu Bahan/Template.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Simpan hasil unduhan pada folder yang disiapkan: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lang="en-ID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(...\Digitalisasi Titik Bangunan SP2020\01-INPUT\03-Template)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463180" y="283611"/>
            <a:ext cx="362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ALUR PROSES DIGITASI TITIK BANGUNAN</a:t>
            </a:r>
            <a:endParaRPr b="1" i="1"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4"/>
          <p:cNvSpPr txBox="1"/>
          <p:nvPr>
            <p:ph idx="12" type="sldNum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1157892" y="1278037"/>
            <a:ext cx="8374187" cy="403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5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" name="Google Shape;72;p4"/>
          <p:cNvSpPr txBox="1"/>
          <p:nvPr/>
        </p:nvSpPr>
        <p:spPr>
          <a:xfrm>
            <a:off x="463180" y="283611"/>
            <a:ext cx="4251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3" name="Google Shape;7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2212" y="849184"/>
            <a:ext cx="4443395" cy="611857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"/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/>
          <p:nvPr/>
        </p:nvSpPr>
        <p:spPr>
          <a:xfrm>
            <a:off x="0" y="0"/>
            <a:ext cx="30861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5"/>
          <p:cNvSpPr/>
          <p:nvPr/>
        </p:nvSpPr>
        <p:spPr>
          <a:xfrm>
            <a:off x="11252200" y="0"/>
            <a:ext cx="939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3086100" y="3141602"/>
            <a:ext cx="8166099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1. TAHAP DIGITASI</a:t>
            </a:r>
            <a:endParaRPr sz="32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3" name="Google Shape;83;p5"/>
          <p:cNvSpPr/>
          <p:nvPr/>
        </p:nvSpPr>
        <p:spPr>
          <a:xfrm>
            <a:off x="6096000" y="5863658"/>
            <a:ext cx="4833257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DIGITALISASI TITIK BANGUNAN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HASIL SENSUS PENDUDUK 2020 </a:t>
            </a:r>
            <a:endParaRPr/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4">
            <a:alphaModFix/>
          </a:blip>
          <a:srcRect b="17629" l="35532" r="39755" t="0"/>
          <a:stretch/>
        </p:blipFill>
        <p:spPr>
          <a:xfrm>
            <a:off x="0" y="0"/>
            <a:ext cx="30860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134" y="254086"/>
            <a:ext cx="2654710" cy="502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TAHAP DIGITASI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(1)</a:t>
            </a:r>
            <a:endParaRPr i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Google Shape;92;p6"/>
          <p:cNvSpPr txBox="1"/>
          <p:nvPr>
            <p:ph idx="12" type="sldNum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93" name="Google Shape;93;p6"/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891208" y="1592712"/>
            <a:ext cx="9860174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5125" lvl="0" marL="365125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Duplikasi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file</a:t>
            </a: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template</a:t>
            </a: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(ppkkcccddd_digitasi.gpkg).</a:t>
            </a:r>
            <a:endParaRPr/>
          </a:p>
          <a:p>
            <a:pPr indent="-365125" lvl="0" marL="365125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file template </a:t>
            </a: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hasil unduhan yang disimpan di folder: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...\Digitalisasi Titik Bangunan SP2020\01-INPUT\03-Template.</a:t>
            </a:r>
            <a:endParaRPr/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Paste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file template </a:t>
            </a: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 folder yang sama, dan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66700" lvl="0" marL="2667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Ubah nama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file</a:t>
            </a: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sesuai dengan identitas desa (iddesa). 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95" name="Google Shape;95;p6"/>
          <p:cNvGrpSpPr/>
          <p:nvPr/>
        </p:nvGrpSpPr>
        <p:grpSpPr>
          <a:xfrm>
            <a:off x="743210" y="4603358"/>
            <a:ext cx="9424297" cy="1417262"/>
            <a:chOff x="778281" y="3718128"/>
            <a:chExt cx="9424297" cy="1417262"/>
          </a:xfrm>
        </p:grpSpPr>
        <p:pic>
          <p:nvPicPr>
            <p:cNvPr id="96" name="Google Shape;96;p6"/>
            <p:cNvPicPr preferRelativeResize="0"/>
            <p:nvPr/>
          </p:nvPicPr>
          <p:blipFill rotWithShape="1">
            <a:blip r:embed="rId3">
              <a:alphaModFix/>
            </a:blip>
            <a:srcRect b="48681" l="8894" r="35202" t="35174"/>
            <a:stretch/>
          </p:blipFill>
          <p:spPr>
            <a:xfrm>
              <a:off x="1472822" y="3718128"/>
              <a:ext cx="8729756" cy="1417262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97" name="Google Shape;97;p6"/>
            <p:cNvSpPr/>
            <p:nvPr/>
          </p:nvSpPr>
          <p:spPr>
            <a:xfrm rot="874872">
              <a:off x="811967" y="4244212"/>
              <a:ext cx="761990" cy="36509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8" name="Google Shape;98;p6"/>
          <p:cNvSpPr txBox="1"/>
          <p:nvPr/>
        </p:nvSpPr>
        <p:spPr>
          <a:xfrm>
            <a:off x="463180" y="283611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"/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TAHAP DIGITASI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(2)</a:t>
            </a:r>
            <a:endParaRPr i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" name="Google Shape;105;p7"/>
          <p:cNvSpPr txBox="1"/>
          <p:nvPr>
            <p:ph idx="12" type="sldNum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106" name="Google Shape;106;p7"/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7"/>
          <p:cNvSpPr/>
          <p:nvPr/>
        </p:nvSpPr>
        <p:spPr>
          <a:xfrm>
            <a:off x="773571" y="1123552"/>
            <a:ext cx="676018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Kemudian buka file hasil duplikasi tersebut di QGIS.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" name="Google Shape;108;p7"/>
          <p:cNvSpPr/>
          <p:nvPr/>
        </p:nvSpPr>
        <p:spPr>
          <a:xfrm>
            <a:off x="1157892" y="1545280"/>
            <a:ext cx="2722831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Caranya: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① Buka QGIS →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② Open Data Source Manager (Ctrl+L) →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③ Vector →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④ Vector Dataset(s) → ⑤ Select </a:t>
            </a:r>
            <a:r>
              <a:rPr i="1"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file</a:t>
            </a: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i="1"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template</a:t>
            </a: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yang sudah </a:t>
            </a:r>
            <a:r>
              <a:rPr i="1"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di-rename</a:t>
            </a: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sebelumnya→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⑥ Open → ⑦ Add.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732396" y="6056796"/>
            <a:ext cx="806342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Buka peta digital SLS/non SLS 2019 dengan cara yang sama.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p7"/>
          <p:cNvSpPr txBox="1"/>
          <p:nvPr/>
        </p:nvSpPr>
        <p:spPr>
          <a:xfrm>
            <a:off x="463180" y="283611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1" name="Google Shape;11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5614" y="1473605"/>
            <a:ext cx="8090337" cy="4561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TAHAP DIGITASI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(3)</a:t>
            </a:r>
            <a:endParaRPr i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8"/>
          <p:cNvSpPr txBox="1"/>
          <p:nvPr>
            <p:ph idx="12" type="sldNum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p8"/>
          <p:cNvSpPr/>
          <p:nvPr/>
        </p:nvSpPr>
        <p:spPr>
          <a:xfrm>
            <a:off x="883930" y="1374980"/>
            <a:ext cx="629851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Buka raster SP2020-WS yang ber-georeference.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642074" y="1881398"/>
            <a:ext cx="3639639" cy="3831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Caranya: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① Buka QGIS →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② Open Data Source Manager (Ctrl+L) →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③ Raster → ④ Raster Dataset(s) → ⑤ Select </a:t>
            </a:r>
            <a:r>
              <a:rPr i="1"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file</a:t>
            </a: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yang diinginkan </a:t>
            </a:r>
            <a:r>
              <a:rPr lang="en-ID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(dari subfolder: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.../03-Output/01-georeferensi)</a:t>
            </a:r>
            <a:r>
              <a:rPr lang="en-ID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→ ⑥ Open → ⑦ Add.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p8"/>
          <p:cNvSpPr txBox="1"/>
          <p:nvPr/>
        </p:nvSpPr>
        <p:spPr>
          <a:xfrm>
            <a:off x="463180" y="283611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3" name="Google Shape;1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4261" y="1881398"/>
            <a:ext cx="8027275" cy="4543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TAHAP DIGITASI </a:t>
            </a:r>
            <a:r>
              <a:rPr i="1"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(4)</a:t>
            </a:r>
            <a:endParaRPr i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9"/>
          <p:cNvSpPr txBox="1"/>
          <p:nvPr>
            <p:ph idx="12" type="sldNum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131" name="Google Shape;131;p9"/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" name="Google Shape;132;p9"/>
          <p:cNvSpPr/>
          <p:nvPr/>
        </p:nvSpPr>
        <p:spPr>
          <a:xfrm>
            <a:off x="820970" y="1194911"/>
            <a:ext cx="11261737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Atur simbologi, label dan urutan layer.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4.a. Atur urutan layer sebagai berikut: </a:t>
            </a:r>
            <a:endParaRPr/>
          </a:p>
          <a:p>
            <a:pPr indent="0" lvl="0" marL="72548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i. Layer titik bangunan (ppkkcccddd_digitasi.gpkg) </a:t>
            </a:r>
            <a:endParaRPr/>
          </a:p>
          <a:p>
            <a:pPr indent="0" lvl="0" marL="72548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ii. Layer peta digital SLS (final_sls_ppkk.geojson)</a:t>
            </a:r>
            <a:endParaRPr/>
          </a:p>
          <a:p>
            <a:pPr indent="0" lvl="0" marL="72548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iii. Layer raster SP2020-WS yang ber-georeference (ppkkcccddd_georeferenced.tif)</a:t>
            </a:r>
            <a:endParaRPr/>
          </a:p>
          <a:p>
            <a:pPr indent="0" lvl="0" marL="7254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3" name="Google Shape;133;p9"/>
          <p:cNvSpPr txBox="1"/>
          <p:nvPr/>
        </p:nvSpPr>
        <p:spPr>
          <a:xfrm>
            <a:off x="463180" y="283611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4" name="Google Shape;13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102" y="4057233"/>
            <a:ext cx="4710358" cy="1994975"/>
          </a:xfrm>
          <a:prstGeom prst="rect">
            <a:avLst/>
          </a:prstGeom>
          <a:noFill/>
          <a:ln cap="flat" cmpd="sng" w="9525">
            <a:solidFill>
              <a:srgbClr val="AEABAB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2019-10-16T08:19:53Z</dcterms:created>
  <dc:creator>Nugroho</dc:creator>
</cp:coreProperties>
</file>